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9" d="100"/>
          <a:sy n="69" d="100"/>
        </p:scale>
        <p:origin x="-2892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617C4-6B51-4BF8-A92A-238EC3AA8410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52635-3F8C-475B-A41D-89B03BB1E2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0C758-E044-44F4-BED9-0D4EF173A8D6}" type="datetimeFigureOut">
              <a:rPr lang="fr-FR" smtClean="0"/>
              <a:pPr/>
              <a:t>16/02/2015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964982-F076-4256-9EF2-B20948CD7BB0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Thématique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Pourquoi y a-t-il moins d’oxygène sous l’eau ?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27584" y="501317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4098" name="Picture 2" descr="http://brettevillelorg.fr/wp-content/uploads/2014/09/e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21088"/>
            <a:ext cx="2267744" cy="2102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i="1" u="sng" dirty="0" smtClean="0"/>
              <a:t>Pourquoi on ne peux pas respirer  sous l’eau?</a:t>
            </a:r>
            <a:endParaRPr lang="fr-FR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-Nos muscles sont loin d'être assez puissants pour aspirer et refouler l'eau. Les branchies des poissons sont adaptées pour respirer sous l’eau</a:t>
            </a:r>
            <a:r>
              <a:rPr lang="fr-FR" sz="2800" dirty="0" smtClean="0"/>
              <a:t>.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-Nous n’avons pas l’appareil respiratoire pour respirer dans ce genre d’environnement. Nous avons des poumons, mais, pour respirer sous l’eau il faudrait avoir des branchies.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/>
          <a:lstStyle/>
          <a:p>
            <a:r>
              <a:rPr lang="fr-FR" u="sng" dirty="0" smtClean="0"/>
              <a:t>En</a:t>
            </a:r>
            <a:r>
              <a:rPr lang="fr-FR" b="1" u="sng" dirty="0" smtClean="0"/>
              <a:t> </a:t>
            </a:r>
            <a:r>
              <a:rPr lang="fr-FR" u="sng" dirty="0" smtClean="0"/>
              <a:t>rapport avec le sport </a:t>
            </a:r>
            <a:r>
              <a:rPr lang="fr-FR" b="1" u="sng" dirty="0" smtClean="0"/>
              <a:t>: </a:t>
            </a:r>
            <a:endParaRPr lang="fr-FR" b="1" u="sng" dirty="0"/>
          </a:p>
        </p:txBody>
      </p:sp>
      <p:pic>
        <p:nvPicPr>
          <p:cNvPr id="2051" name="Picture 3" descr="U:\1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88840"/>
            <a:ext cx="3870865" cy="2578444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251520" y="3284984"/>
            <a:ext cx="45365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Les nageurs vont plus vite en étant </a:t>
            </a:r>
            <a:r>
              <a:rPr lang="fr-FR" sz="2800" dirty="0" smtClean="0"/>
              <a:t>à </a:t>
            </a:r>
            <a:r>
              <a:rPr lang="fr-FR" sz="2800" dirty="0" smtClean="0"/>
              <a:t>l’horizontale. Pour garder le rythme de la vitesse, ils soufflent donc dans l’eau pour évacuer l’air  et inspirent rapidement sur le </a:t>
            </a:r>
            <a:r>
              <a:rPr lang="fr-FR" sz="2800" dirty="0" smtClean="0"/>
              <a:t>coté.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435280" cy="15121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Pourquoi y a-t-il moins d’oxygène sous l’eau ?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8" name="Picture 4" descr="U:\O2 températu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4169" t="6996" b="17500"/>
          <a:stretch>
            <a:fillRect/>
          </a:stretch>
        </p:blipFill>
        <p:spPr bwMode="auto">
          <a:xfrm>
            <a:off x="3635896" y="692696"/>
            <a:ext cx="4176464" cy="3023957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251520" y="3717032"/>
            <a:ext cx="864096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Les nageurs ont plus de dioxygène à la surface de l’eau car plus nous descendons en profondeur  moins il y a d’oxygène dans l’eau, mais cela varie selon la </a:t>
            </a:r>
            <a:r>
              <a:rPr lang="fr-FR" sz="3200" dirty="0" smtClean="0"/>
              <a:t>température </a:t>
            </a:r>
            <a:r>
              <a:rPr lang="fr-FR" sz="3200" dirty="0" smtClean="0"/>
              <a:t>de l’eau. </a:t>
            </a:r>
          </a:p>
          <a:p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</TotalTime>
  <Words>147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Thématique 1</vt:lpstr>
      <vt:lpstr>Pourquoi on ne peux pas respirer  sous l’eau?</vt:lpstr>
      <vt:lpstr>En rapport avec le sport : </vt:lpstr>
      <vt:lpstr>                                                                                                     Pourquoi y a-t-il moins d’oxygène sous l’eau 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Thématique 1</dc:title>
  <dc:creator>ulysse</dc:creator>
  <cp:lastModifiedBy>bertome</cp:lastModifiedBy>
  <cp:revision>35</cp:revision>
  <dcterms:created xsi:type="dcterms:W3CDTF">2014-11-17T13:09:29Z</dcterms:created>
  <dcterms:modified xsi:type="dcterms:W3CDTF">2015-02-16T15:50:28Z</dcterms:modified>
</cp:coreProperties>
</file>